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embeddedFontLst>
    <p:embeddedFont>
      <p:font typeface="Poppins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oppins-bold.fntdata"/><Relationship Id="rId25" Type="http://schemas.openxmlformats.org/officeDocument/2006/relationships/font" Target="fonts/Poppins-regular.fntdata"/><Relationship Id="rId28" Type="http://schemas.openxmlformats.org/officeDocument/2006/relationships/font" Target="fonts/Poppins-boldItalic.fntdata"/><Relationship Id="rId27" Type="http://schemas.openxmlformats.org/officeDocument/2006/relationships/font" Target="fonts/Poppi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drive.google.com/file/d/1tpnxuW89TUi11jKtDR9JDr08CDxHmMk0/view?usp=drivesdk" TargetMode="External"/><Relationship Id="rId22" Type="http://schemas.openxmlformats.org/officeDocument/2006/relationships/hyperlink" Target="https://docs.google.com/document/d/1SLGCkYMfD7zuzR4xAO5ldVchiYuEcLJLWDr5IW1Q4lw/edit?usp=sharing" TargetMode="External"/><Relationship Id="rId21" Type="http://schemas.openxmlformats.org/officeDocument/2006/relationships/hyperlink" Target="https://sites.google.com/view/photoboothrentalslagunabeach" TargetMode="External"/><Relationship Id="rId24" Type="http://schemas.openxmlformats.org/officeDocument/2006/relationships/hyperlink" Target="https://docs.google.com/document/d/1SLGCkYMfD7zuzR4xAO5ldVchiYuEcLJLWDr5IW1Q4lw/view" TargetMode="External"/><Relationship Id="rId23" Type="http://schemas.openxmlformats.org/officeDocument/2006/relationships/hyperlink" Target="https://docs.google.com/document/d/1SLGCkYMfD7zuzR4xAO5ldVchiYuEcLJLWDr5IW1Q4lw/pub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photoboothrentalslagunabeach/photo-booth-rental-in-laguna-beach" TargetMode="External"/><Relationship Id="rId3" Type="http://schemas.openxmlformats.org/officeDocument/2006/relationships/hyperlink" Target="https://drive.google.com/drive/folders/16ywBb_n6UpeV4sEGcOplddpBrkVVD8ot?usp=sharing" TargetMode="External"/><Relationship Id="rId4" Type="http://schemas.openxmlformats.org/officeDocument/2006/relationships/hyperlink" Target="https://news.google.com/rss/search?q=videobooth" TargetMode="External"/><Relationship Id="rId9" Type="http://schemas.openxmlformats.org/officeDocument/2006/relationships/hyperlink" Target="https://drive.google.com/file/d/16gNGzbT7o0B4abieLfQy4NEH0xQ6UJql/view?usp=sharing" TargetMode="External"/><Relationship Id="rId26" Type="http://schemas.openxmlformats.org/officeDocument/2006/relationships/hyperlink" Target="https://docs.google.com/presentation/d/1xaEkfGPDf0QyHoL9PyNX-aP3lGeCPusZXiice0_AGOg/pub?start=true&amp;loop=true&amp;delayms=3000" TargetMode="External"/><Relationship Id="rId25" Type="http://schemas.openxmlformats.org/officeDocument/2006/relationships/hyperlink" Target="https://docs.google.com/presentation/d/1xaEkfGPDf0QyHoL9PyNX-aP3lGeCPusZXiice0_AGOg/edit?usp=sharing" TargetMode="External"/><Relationship Id="rId28" Type="http://schemas.openxmlformats.org/officeDocument/2006/relationships/hyperlink" Target="https://docs.google.com/presentation/d/1xaEkfGPDf0QyHoL9PyNX-aP3lGeCPusZXiice0_AGOg/htmlpresent" TargetMode="External"/><Relationship Id="rId27" Type="http://schemas.openxmlformats.org/officeDocument/2006/relationships/hyperlink" Target="https://docs.google.com/presentation/d/1xaEkfGPDf0QyHoL9PyNX-aP3lGeCPusZXiice0_AGOg/view" TargetMode="External"/><Relationship Id="rId5" Type="http://schemas.openxmlformats.org/officeDocument/2006/relationships/hyperlink" Target="https://drive.google.com/drive/folders/1X_-XhzVo9REphOJVkWam63WMPCP3arEz?usp=sharing" TargetMode="External"/><Relationship Id="rId6" Type="http://schemas.openxmlformats.org/officeDocument/2006/relationships/hyperlink" Target="https://drive.google.com/drive/folders/1la6CzwyIXlmT-h6F1t9yOAcTGTOTF2tO?usp=sharing" TargetMode="External"/><Relationship Id="rId7" Type="http://schemas.openxmlformats.org/officeDocument/2006/relationships/hyperlink" Target="https://drive.google.com/drive/folders/1JuIefwDJGNA8JjfIB0IxDDeJeq5Jw6rS?usp=sharing" TargetMode="External"/><Relationship Id="rId8" Type="http://schemas.openxmlformats.org/officeDocument/2006/relationships/hyperlink" Target="https://drive.google.com/drive/folders/1Bd2ibYFmC7SuQHUVTRAmR7-rXwZBRC5K?usp=sharing" TargetMode="External"/><Relationship Id="rId11" Type="http://schemas.openxmlformats.org/officeDocument/2006/relationships/hyperlink" Target="https://drive.google.com/file/d/1MrFSuh0I-NwLbhgw2SUlTpEQp-CplhgC/view?usp=sharing" TargetMode="External"/><Relationship Id="rId10" Type="http://schemas.openxmlformats.org/officeDocument/2006/relationships/hyperlink" Target="https://drive.google.com/file/d/1E4le3CYjEFpDh_LSc7FxfzUwgekh1p1F/view?usp=sharing" TargetMode="External"/><Relationship Id="rId13" Type="http://schemas.openxmlformats.org/officeDocument/2006/relationships/hyperlink" Target="https://docs.google.com/spreadsheets/d/16hKu5nc_unqIQ_Iw8n2i_DmHZhmVC-cx6P-yy65qhSE/edit?usp=sharing" TargetMode="External"/><Relationship Id="rId12" Type="http://schemas.openxmlformats.org/officeDocument/2006/relationships/hyperlink" Target="https://drive.google.com/file/d/1BEmVgDZR9hBuzZNp4JCBZrpVvF9hLmnh/view?usp=sharing" TargetMode="External"/><Relationship Id="rId15" Type="http://schemas.openxmlformats.org/officeDocument/2006/relationships/hyperlink" Target="https://docs.google.com/spreadsheets/d/16hKu5nc_unqIQ_Iw8n2i_DmHZhmVC-cx6P-yy65qhSE/pubhtml" TargetMode="External"/><Relationship Id="rId14" Type="http://schemas.openxmlformats.org/officeDocument/2006/relationships/hyperlink" Target="https://docs.google.com/spreadsheet/pub?key=16hKu5nc_unqIQ_Iw8n2i_DmHZhmVC-cx6P-yy65qhSE" TargetMode="External"/><Relationship Id="rId17" Type="http://schemas.openxmlformats.org/officeDocument/2006/relationships/hyperlink" Target="https://docs.google.com/spreadsheets/d/16hKu5nc_unqIQ_Iw8n2i_DmHZhmVC-cx6P-yy65qhSE/view" TargetMode="External"/><Relationship Id="rId16" Type="http://schemas.openxmlformats.org/officeDocument/2006/relationships/hyperlink" Target="https://docs.google.com/spreadsheets/d/16hKu5nc_unqIQ_Iw8n2i_DmHZhmVC-cx6P-yy65qhSE/pub" TargetMode="External"/><Relationship Id="rId19" Type="http://schemas.openxmlformats.org/officeDocument/2006/relationships/hyperlink" Target="https://docs.google.com/drawings/d/1RY8xU1065WwBjmjuN5cTIRa9H1YqulP1VOaJYNRalc4/edit?usp=sharing" TargetMode="External"/><Relationship Id="rId18" Type="http://schemas.openxmlformats.org/officeDocument/2006/relationships/hyperlink" Target="https://docs.google.com/forms/d/1rqg2Z3yUrJ82ghlgBT6Am3znGhrEHOWNwb2ieJAy7-I/edit?usp=sharing" TargetMode="Externa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20" Type="http://schemas.openxmlformats.org/officeDocument/2006/relationships/hyperlink" Target="https://drive.google.com/file/d/1tpnxuW89TUi11jKtDR9JDr08CDxHmMk0/view?usp=drivesdk" TargetMode="External"/><Relationship Id="rId22" Type="http://schemas.openxmlformats.org/officeDocument/2006/relationships/hyperlink" Target="https://docs.google.com/document/d/1SLGCkYMfD7zuzR4xAO5ldVchiYuEcLJLWDr5IW1Q4lw/edit?usp=sharing" TargetMode="External"/><Relationship Id="rId21" Type="http://schemas.openxmlformats.org/officeDocument/2006/relationships/hyperlink" Target="https://sites.google.com/view/photoboothrentalslagunabeach" TargetMode="External"/><Relationship Id="rId24" Type="http://schemas.openxmlformats.org/officeDocument/2006/relationships/hyperlink" Target="https://docs.google.com/document/d/1SLGCkYMfD7zuzR4xAO5ldVchiYuEcLJLWDr5IW1Q4lw/view" TargetMode="External"/><Relationship Id="rId23" Type="http://schemas.openxmlformats.org/officeDocument/2006/relationships/hyperlink" Target="https://docs.google.com/document/d/1SLGCkYMfD7zuzR4xAO5ldVchiYuEcLJLWDr5IW1Q4lw/pub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photoboothrentalslagunabeach/photo-booth-rental-in-laguna-beach" TargetMode="External"/><Relationship Id="rId3" Type="http://schemas.openxmlformats.org/officeDocument/2006/relationships/hyperlink" Target="https://drive.google.com/drive/folders/16ywBb_n6UpeV4sEGcOplddpBrkVVD8ot?usp=sharing" TargetMode="External"/><Relationship Id="rId4" Type="http://schemas.openxmlformats.org/officeDocument/2006/relationships/hyperlink" Target="https://news.google.com/rss/search?q=videobooth" TargetMode="External"/><Relationship Id="rId9" Type="http://schemas.openxmlformats.org/officeDocument/2006/relationships/hyperlink" Target="https://drive.google.com/file/d/16gNGzbT7o0B4abieLfQy4NEH0xQ6UJql/view?usp=sharing" TargetMode="External"/><Relationship Id="rId26" Type="http://schemas.openxmlformats.org/officeDocument/2006/relationships/hyperlink" Target="https://docs.google.com/presentation/d/1xaEkfGPDf0QyHoL9PyNX-aP3lGeCPusZXiice0_AGOg/pub?start=true&amp;loop=true&amp;delayms=3000" TargetMode="External"/><Relationship Id="rId25" Type="http://schemas.openxmlformats.org/officeDocument/2006/relationships/hyperlink" Target="https://docs.google.com/presentation/d/1xaEkfGPDf0QyHoL9PyNX-aP3lGeCPusZXiice0_AGOg/edit?usp=sharing" TargetMode="External"/><Relationship Id="rId28" Type="http://schemas.openxmlformats.org/officeDocument/2006/relationships/hyperlink" Target="https://docs.google.com/presentation/d/1xaEkfGPDf0QyHoL9PyNX-aP3lGeCPusZXiice0_AGOg/htmlpresent" TargetMode="External"/><Relationship Id="rId27" Type="http://schemas.openxmlformats.org/officeDocument/2006/relationships/hyperlink" Target="https://docs.google.com/presentation/d/1xaEkfGPDf0QyHoL9PyNX-aP3lGeCPusZXiice0_AGOg/view" TargetMode="External"/><Relationship Id="rId5" Type="http://schemas.openxmlformats.org/officeDocument/2006/relationships/hyperlink" Target="https://drive.google.com/drive/folders/1X_-XhzVo9REphOJVkWam63WMPCP3arEz?usp=sharing" TargetMode="External"/><Relationship Id="rId6" Type="http://schemas.openxmlformats.org/officeDocument/2006/relationships/hyperlink" Target="https://drive.google.com/drive/folders/1la6CzwyIXlmT-h6F1t9yOAcTGTOTF2tO?usp=sharing" TargetMode="External"/><Relationship Id="rId7" Type="http://schemas.openxmlformats.org/officeDocument/2006/relationships/hyperlink" Target="https://drive.google.com/drive/folders/1JuIefwDJGNA8JjfIB0IxDDeJeq5Jw6rS?usp=sharing" TargetMode="External"/><Relationship Id="rId8" Type="http://schemas.openxmlformats.org/officeDocument/2006/relationships/hyperlink" Target="https://drive.google.com/drive/folders/1Bd2ibYFmC7SuQHUVTRAmR7-rXwZBRC5K?usp=sharing" TargetMode="External"/><Relationship Id="rId11" Type="http://schemas.openxmlformats.org/officeDocument/2006/relationships/hyperlink" Target="https://drive.google.com/file/d/1MrFSuh0I-NwLbhgw2SUlTpEQp-CplhgC/view?usp=sharing" TargetMode="External"/><Relationship Id="rId10" Type="http://schemas.openxmlformats.org/officeDocument/2006/relationships/hyperlink" Target="https://drive.google.com/file/d/1E4le3CYjEFpDh_LSc7FxfzUwgekh1p1F/view?usp=sharing" TargetMode="External"/><Relationship Id="rId13" Type="http://schemas.openxmlformats.org/officeDocument/2006/relationships/hyperlink" Target="https://docs.google.com/spreadsheets/d/16hKu5nc_unqIQ_Iw8n2i_DmHZhmVC-cx6P-yy65qhSE/edit?usp=sharing" TargetMode="External"/><Relationship Id="rId12" Type="http://schemas.openxmlformats.org/officeDocument/2006/relationships/hyperlink" Target="https://drive.google.com/file/d/1BEmVgDZR9hBuzZNp4JCBZrpVvF9hLmnh/view?usp=sharing" TargetMode="External"/><Relationship Id="rId15" Type="http://schemas.openxmlformats.org/officeDocument/2006/relationships/hyperlink" Target="https://docs.google.com/spreadsheets/d/16hKu5nc_unqIQ_Iw8n2i_DmHZhmVC-cx6P-yy65qhSE/pubhtml" TargetMode="External"/><Relationship Id="rId14" Type="http://schemas.openxmlformats.org/officeDocument/2006/relationships/hyperlink" Target="https://docs.google.com/spreadsheet/pub?key=16hKu5nc_unqIQ_Iw8n2i_DmHZhmVC-cx6P-yy65qhSE" TargetMode="External"/><Relationship Id="rId17" Type="http://schemas.openxmlformats.org/officeDocument/2006/relationships/hyperlink" Target="https://docs.google.com/spreadsheets/d/16hKu5nc_unqIQ_Iw8n2i_DmHZhmVC-cx6P-yy65qhSE/view" TargetMode="External"/><Relationship Id="rId16" Type="http://schemas.openxmlformats.org/officeDocument/2006/relationships/hyperlink" Target="https://docs.google.com/spreadsheets/d/16hKu5nc_unqIQ_Iw8n2i_DmHZhmVC-cx6P-yy65qhSE/pub" TargetMode="External"/><Relationship Id="rId19" Type="http://schemas.openxmlformats.org/officeDocument/2006/relationships/hyperlink" Target="https://docs.google.com/drawings/d/1RY8xU1065WwBjmjuN5cTIRa9H1YqulP1VOaJYNRalc4/edit?usp=sharing" TargetMode="External"/><Relationship Id="rId18" Type="http://schemas.openxmlformats.org/officeDocument/2006/relationships/hyperlink" Target="https://docs.google.com/forms/d/1rqg2Z3yUrJ82ghlgBT6Am3znGhrEHOWNwb2ieJAy7-I/edit?usp=sharing" TargetMode="Externa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591694029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591694029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https://sites.google.com/view/photoboothrentalslagunabeach/photo-booth-rental-in-laguna-beach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https://drive.google.com/drive/folders/16ywBb_n6UpeV4sEGcOplddpBrkVVD8ot?usp=sharing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https://news.google.com/rss/search?q=videobooth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https://drive.google.com/drive/folders/1X_-XhzVo9REphOJVkWam63WMPCP3arEz?usp=sharing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https://drive.google.com/drive/folders/1la6CzwyIXlmT-h6F1t9yOAcTGTOTF2tO?usp=sharing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https://drive.google.com/drive/folders/1JuIefwDJGNA8JjfIB0IxDDeJeq5Jw6rS?usp=sharing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https://drive.google.com/drive/folders/1Bd2ibYFmC7SuQHUVTRAmR7-rXwZBRC5K?usp=sharing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https://drive.google.com/file/d/16gNGzbT7o0B4abieLfQy4NEH0xQ6UJql/view?usp=sharing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https://drive.google.com/file/d/1E4le3CYjEFpDh_LSc7FxfzUwgekh1p1F/view?usp=sharing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https://drive.google.com/file/d/1MrFSuh0I-NwLbhgw2SUlTpEQp-CplhgC/view?usp=sharing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https://drive.google.com/file/d/1BEmVgDZR9hBuzZNp4JCBZrpVvF9hLmnh/view?usp=sharing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https://docs.google.com/spreadsheets/d/16hKu5nc_unqIQ_Iw8n2i_DmHZhmVC-cx6P-yy65qhSE/edit?usp=sharing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https://docs.google.com/spreadsheet/pub?key=16hKu5nc_unqIQ_Iw8n2i_DmHZhmVC-cx6P-yy65qhSE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https://docs.google.com/spreadsheets/d/16hKu5nc_unqIQ_Iw8n2i_DmHZhmVC-cx6P-yy65qhSE/pubhtml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https://docs.google.com/spreadsheets/d/16hKu5nc_unqIQ_Iw8n2i_DmHZhmVC-cx6P-yy65qhSE/pub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https://docs.google.com/spreadsheets/d/16hKu5nc_unqIQ_Iw8n2i_DmHZhmVC-cx6P-yy65qhSE/view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https://docs.google.com/forms/d/1rqg2Z3yUrJ82ghlgBT6Am3znGhrEHOWNwb2ieJAy7-I/edit?usp=sharing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https://docs.google.com/drawings/d/1RY8xU1065WwBjmjuN5cTIRa9H1YqulP1VOaJYNRalc4/edit?usp=sharing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https://drive.google.com/file/d/1tpnxuW89TUi11jKtDR9JDr08CDxHmMk0/view?usp=drivesdk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https://sites.google.com/view/photoboothrentalslagunabeach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https://docs.google.com/document/d/1SLGCkYMfD7zuzR4xAO5ldVchiYuEcLJLWDr5IW1Q4lw/edit?usp=sharing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https://docs.google.com/document/d/1SLGCkYMfD7zuzR4xAO5ldVchiYuEcLJLWDr5IW1Q4lw/pub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https://docs.google.com/document/d/1SLGCkYMfD7zuzR4xAO5ldVchiYuEcLJLWDr5IW1Q4lw/view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https://docs.google.com/presentation/d/1xaEkfGPDf0QyHoL9PyNX-aP3lGeCPusZXiice0_AGOg/edit?usp=sharing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https://docs.google.com/presentation/d/1xaEkfGPDf0QyHoL9PyNX-aP3lGeCPusZXiice0_AGOg/pub?start=true&amp;loop=true&amp;delayms=3000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https://docs.google.com/presentation/d/1xaEkfGPDf0QyHoL9PyNX-aP3lGeCPusZXiice0_AGOg/view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https://docs.google.com/presentation/d/1xaEkfGPDf0QyHoL9PyNX-aP3lGeCPusZXiice0_AGOg/htmlpresent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SLIDES_API1591694029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SLIDES_API1591694029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SLIDES_API1591694029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SLIDES_API1591694029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wedding photo booth rental Laguna Beach	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SLIDES_API1591694029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SLIDES_API1591694029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SLIDES_API1591694029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SLIDES_API1591694029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wedding photo booth rental Laguna Beach	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SLIDES_API1591694029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SLIDES_API1591694029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SLIDES_API1591694029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SLIDES_API1591694029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SLIDES_API1591694029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SLIDES_API1591694029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SLIDES_API1591694029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SLIDES_API1591694029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SLIDES_API1591694029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SLIDES_API1591694029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https://sites.google.com/view/photoboothrentalslagunabeach/photo-booth-rental-in-laguna-beach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https://drive.google.com/drive/folders/16ywBb_n6UpeV4sEGcOplddpBrkVVD8ot?usp=sharing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https://news.google.com/rss/search?q=videobooth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https://drive.google.com/drive/folders/1X_-XhzVo9REphOJVkWam63WMPCP3arEz?usp=sharing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https://drive.google.com/drive/folders/1la6CzwyIXlmT-h6F1t9yOAcTGTOTF2tO?usp=sharing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https://drive.google.com/drive/folders/1JuIefwDJGNA8JjfIB0IxDDeJeq5Jw6rS?usp=sharing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https://drive.google.com/drive/folders/1Bd2ibYFmC7SuQHUVTRAmR7-rXwZBRC5K?usp=sharing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https://drive.google.com/file/d/16gNGzbT7o0B4abieLfQy4NEH0xQ6UJql/view?usp=sharing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https://drive.google.com/file/d/1E4le3CYjEFpDh_LSc7FxfzUwgekh1p1F/view?usp=sharing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https://drive.google.com/file/d/1MrFSuh0I-NwLbhgw2SUlTpEQp-CplhgC/view?usp=sharing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https://drive.google.com/file/d/1BEmVgDZR9hBuzZNp4JCBZrpVvF9hLmnh/view?usp=sharing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https://docs.google.com/spreadsheets/d/16hKu5nc_unqIQ_Iw8n2i_DmHZhmVC-cx6P-yy65qhSE/edit?usp=sharing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https://docs.google.com/spreadsheet/pub?key=16hKu5nc_unqIQ_Iw8n2i_DmHZhmVC-cx6P-yy65qhSE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https://docs.google.com/spreadsheets/d/16hKu5nc_unqIQ_Iw8n2i_DmHZhmVC-cx6P-yy65qhSE/pubhtml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https://docs.google.com/spreadsheets/d/16hKu5nc_unqIQ_Iw8n2i_DmHZhmVC-cx6P-yy65qhSE/pub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https://docs.google.com/spreadsheets/d/16hKu5nc_unqIQ_Iw8n2i_DmHZhmVC-cx6P-yy65qhSE/view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https://docs.google.com/forms/d/1rqg2Z3yUrJ82ghlgBT6Am3znGhrEHOWNwb2ieJAy7-I/edit?usp=sharing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https://docs.google.com/drawings/d/1RY8xU1065WwBjmjuN5cTIRa9H1YqulP1VOaJYNRalc4/edit?usp=sharing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https://drive.google.com/file/d/1tpnxuW89TUi11jKtDR9JDr08CDxHmMk0/view?usp=drivesdk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https://sites.google.com/view/photoboothrentalslagunabeach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https://docs.google.com/document/d/1SLGCkYMfD7zuzR4xAO5ldVchiYuEcLJLWDr5IW1Q4lw/edit?usp=sharing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https://docs.google.com/document/d/1SLGCkYMfD7zuzR4xAO5ldVchiYuEcLJLWDr5IW1Q4lw/pub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https://docs.google.com/document/d/1SLGCkYMfD7zuzR4xAO5ldVchiYuEcLJLWDr5IW1Q4lw/view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https://docs.google.com/presentation/d/1xaEkfGPDf0QyHoL9PyNX-aP3lGeCPusZXiice0_AGOg/edit?usp=sharing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https://docs.google.com/presentation/d/1xaEkfGPDf0QyHoL9PyNX-aP3lGeCPusZXiice0_AGOg/pub?start=true&amp;loop=true&amp;delayms=3000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https://docs.google.com/presentation/d/1xaEkfGPDf0QyHoL9PyNX-aP3lGeCPusZXiice0_AGOg/view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https://docs.google.com/presentation/d/1xaEkfGPDf0QyHoL9PyNX-aP3lGeCPusZXiice0_AGOg/htmlpresent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SLIDES_API1591694029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SLIDES_API1591694029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wedding photo booth rental Laguna Beach	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591694029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591694029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1591694029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1591694029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SLIDES_API1591694029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SLIDES_API1591694029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SLIDES_API1591694029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SLIDES_API1591694029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Party Snaps Photo Booth OC | 360 Photo Booth Rental Orange County12911 Dungan Ln, Garden Grove, CA 92840(562) 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SLIDES_API1591694029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SLIDES_API1591694029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Party Snaps Photo Booth OC | 360 Photo Booth Rental Orange County12911 Dungan Ln, Garden Grove, CA 92840(562) 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SLIDES_API1591694029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SLIDES_API1591694029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SLIDES_API1591694029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SLIDES_API1591694029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SLIDES_API1591694029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SLIDES_API1591694029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photoboothrentalslagunabeach/photo-booth-rental-in-laguna-beach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s://docs.google.com/presentation/d/1xaEkfGPDf0QyHoL9PyNX-aP3lGeCPusZXiice0_AGOg/edit?usp=drivesdk" TargetMode="External"/><Relationship Id="rId6" Type="http://schemas.openxmlformats.org/officeDocument/2006/relationships/image" Target="../media/image2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docs.google.com/presentation/d/1xaEkfGPDf0QyHoL9PyNX-aP3lGeCPusZXiice0_AGOg/edit?usp=drivesdk" TargetMode="External"/><Relationship Id="rId4" Type="http://schemas.openxmlformats.org/officeDocument/2006/relationships/image" Target="../media/image21.png"/></Relationships>
</file>

<file path=ppt/slides/_rels/slide12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drawings/d/1RY8xU1065WwBjmjuN5cTIRa9H1YqulP1VOaJYNRalc4/edit?usp=sharing" TargetMode="External"/><Relationship Id="rId22" Type="http://schemas.openxmlformats.org/officeDocument/2006/relationships/hyperlink" Target="https://sites.google.com/view/photoboothrentalslagunabeach" TargetMode="External"/><Relationship Id="rId21" Type="http://schemas.openxmlformats.org/officeDocument/2006/relationships/hyperlink" Target="https://drive.google.com/file/d/1tpnxuW89TUi11jKtDR9JDr08CDxHmMk0/view?usp=drivesdk" TargetMode="External"/><Relationship Id="rId24" Type="http://schemas.openxmlformats.org/officeDocument/2006/relationships/hyperlink" Target="https://docs.google.com/document/d/1SLGCkYMfD7zuzR4xAO5ldVchiYuEcLJLWDr5IW1Q4lw/pub" TargetMode="External"/><Relationship Id="rId23" Type="http://schemas.openxmlformats.org/officeDocument/2006/relationships/hyperlink" Target="https://docs.google.com/document/d/1SLGCkYMfD7zuzR4xAO5ldVchiYuEcLJLWDr5IW1Q4lw/edit?usp=sharing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s://drive.google.com/drive/folders/16ywBb_n6UpeV4sEGcOplddpBrkVVD8ot?usp=sharing" TargetMode="External"/><Relationship Id="rId9" Type="http://schemas.openxmlformats.org/officeDocument/2006/relationships/hyperlink" Target="https://drive.google.com/drive/folders/1Bd2ibYFmC7SuQHUVTRAmR7-rXwZBRC5K?usp=sharing" TargetMode="External"/><Relationship Id="rId26" Type="http://schemas.openxmlformats.org/officeDocument/2006/relationships/hyperlink" Target="https://docs.google.com/presentation/d/1xaEkfGPDf0QyHoL9PyNX-aP3lGeCPusZXiice0_AGOg/edit?usp=sharing" TargetMode="External"/><Relationship Id="rId25" Type="http://schemas.openxmlformats.org/officeDocument/2006/relationships/hyperlink" Target="https://docs.google.com/document/d/1SLGCkYMfD7zuzR4xAO5ldVchiYuEcLJLWDr5IW1Q4lw/view" TargetMode="External"/><Relationship Id="rId28" Type="http://schemas.openxmlformats.org/officeDocument/2006/relationships/hyperlink" Target="https://docs.google.com/presentation/d/1xaEkfGPDf0QyHoL9PyNX-aP3lGeCPusZXiice0_AGOg/view" TargetMode="External"/><Relationship Id="rId27" Type="http://schemas.openxmlformats.org/officeDocument/2006/relationships/hyperlink" Target="https://docs.google.com/presentation/d/1xaEkfGPDf0QyHoL9PyNX-aP3lGeCPusZXiice0_AGOg/pub?start=true&amp;loop=true&amp;delayms=3000" TargetMode="External"/><Relationship Id="rId5" Type="http://schemas.openxmlformats.org/officeDocument/2006/relationships/hyperlink" Target="https://news.google.com/rss/search?q=videobooth" TargetMode="External"/><Relationship Id="rId6" Type="http://schemas.openxmlformats.org/officeDocument/2006/relationships/hyperlink" Target="https://drive.google.com/drive/folders/1X_-XhzVo9REphOJVkWam63WMPCP3arEz?usp=sharing" TargetMode="External"/><Relationship Id="rId29" Type="http://schemas.openxmlformats.org/officeDocument/2006/relationships/hyperlink" Target="https://docs.google.com/presentation/d/1xaEkfGPDf0QyHoL9PyNX-aP3lGeCPusZXiice0_AGOg/htmlpresent" TargetMode="External"/><Relationship Id="rId7" Type="http://schemas.openxmlformats.org/officeDocument/2006/relationships/hyperlink" Target="https://drive.google.com/drive/folders/1la6CzwyIXlmT-h6F1t9yOAcTGTOTF2tO?usp=sharing" TargetMode="External"/><Relationship Id="rId8" Type="http://schemas.openxmlformats.org/officeDocument/2006/relationships/hyperlink" Target="https://drive.google.com/drive/folders/1JuIefwDJGNA8JjfIB0IxDDeJeq5Jw6rS?usp=sharing" TargetMode="External"/><Relationship Id="rId31" Type="http://schemas.openxmlformats.org/officeDocument/2006/relationships/image" Target="../media/image21.png"/><Relationship Id="rId30" Type="http://schemas.openxmlformats.org/officeDocument/2006/relationships/hyperlink" Target="https://docs.google.com/presentation/d/1xaEkfGPDf0QyHoL9PyNX-aP3lGeCPusZXiice0_AGOg/edit?usp=drivesdk" TargetMode="External"/><Relationship Id="rId11" Type="http://schemas.openxmlformats.org/officeDocument/2006/relationships/hyperlink" Target="https://drive.google.com/file/d/1E4le3CYjEFpDh_LSc7FxfzUwgekh1p1F/view?usp=sharing" TargetMode="External"/><Relationship Id="rId10" Type="http://schemas.openxmlformats.org/officeDocument/2006/relationships/hyperlink" Target="https://drive.google.com/file/d/16gNGzbT7o0B4abieLfQy4NEH0xQ6UJql/view?usp=sharing" TargetMode="External"/><Relationship Id="rId13" Type="http://schemas.openxmlformats.org/officeDocument/2006/relationships/hyperlink" Target="https://drive.google.com/file/d/1BEmVgDZR9hBuzZNp4JCBZrpVvF9hLmnh/view?usp=sharing" TargetMode="External"/><Relationship Id="rId12" Type="http://schemas.openxmlformats.org/officeDocument/2006/relationships/hyperlink" Target="https://drive.google.com/file/d/1MrFSuh0I-NwLbhgw2SUlTpEQp-CplhgC/view?usp=sharing" TargetMode="External"/><Relationship Id="rId15" Type="http://schemas.openxmlformats.org/officeDocument/2006/relationships/hyperlink" Target="https://docs.google.com/spreadsheet/pub?key=16hKu5nc_unqIQ_Iw8n2i_DmHZhmVC-cx6P-yy65qhSE" TargetMode="External"/><Relationship Id="rId14" Type="http://schemas.openxmlformats.org/officeDocument/2006/relationships/hyperlink" Target="https://docs.google.com/spreadsheets/d/16hKu5nc_unqIQ_Iw8n2i_DmHZhmVC-cx6P-yy65qhSE/edit?usp=sharing" TargetMode="External"/><Relationship Id="rId17" Type="http://schemas.openxmlformats.org/officeDocument/2006/relationships/hyperlink" Target="https://docs.google.com/spreadsheets/d/16hKu5nc_unqIQ_Iw8n2i_DmHZhmVC-cx6P-yy65qhSE/pub" TargetMode="External"/><Relationship Id="rId16" Type="http://schemas.openxmlformats.org/officeDocument/2006/relationships/hyperlink" Target="https://docs.google.com/spreadsheets/d/16hKu5nc_unqIQ_Iw8n2i_DmHZhmVC-cx6P-yy65qhSE/pubhtml" TargetMode="External"/><Relationship Id="rId19" Type="http://schemas.openxmlformats.org/officeDocument/2006/relationships/hyperlink" Target="https://docs.google.com/forms/d/1rqg2Z3yUrJ82ghlgBT6Am3znGhrEHOWNwb2ieJAy7-I/edit?usp=sharing" TargetMode="External"/><Relationship Id="rId18" Type="http://schemas.openxmlformats.org/officeDocument/2006/relationships/hyperlink" Target="https://docs.google.com/spreadsheets/d/16hKu5nc_unqIQ_Iw8n2i_DmHZhmVC-cx6P-yy65qhSE/view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docs.google.com/presentation/d/1xaEkfGPDf0QyHoL9PyNX-aP3lGeCPusZXiice0_AGOg/edit?usp=drivesdk" TargetMode="External"/><Relationship Id="rId4" Type="http://schemas.openxmlformats.org/officeDocument/2006/relationships/image" Target="../media/image2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://www.youtube.com/watch?v=ultIs3v_PlM" TargetMode="External"/><Relationship Id="rId5" Type="http://schemas.openxmlformats.org/officeDocument/2006/relationships/image" Target="../media/image2.jpg"/><Relationship Id="rId6" Type="http://schemas.openxmlformats.org/officeDocument/2006/relationships/hyperlink" Target="https://docs.google.com/presentation/d/1xaEkfGPDf0QyHoL9PyNX-aP3lGeCPusZXiice0_AGOg/edit?usp=drivesdk" TargetMode="External"/><Relationship Id="rId7" Type="http://schemas.openxmlformats.org/officeDocument/2006/relationships/image" Target="../media/image2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://www.youtube.com/watch?v=A_WGkJUXXRI" TargetMode="External"/><Relationship Id="rId5" Type="http://schemas.openxmlformats.org/officeDocument/2006/relationships/image" Target="../media/image5.jpg"/><Relationship Id="rId6" Type="http://schemas.openxmlformats.org/officeDocument/2006/relationships/hyperlink" Target="https://docs.google.com/presentation/d/1xaEkfGPDf0QyHoL9PyNX-aP3lGeCPusZXiice0_AGOg/edit?usp=drivesdk" TargetMode="External"/><Relationship Id="rId7" Type="http://schemas.openxmlformats.org/officeDocument/2006/relationships/image" Target="../media/image2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://www.youtube.com/watch?v=_ma0sd6UTLk" TargetMode="External"/><Relationship Id="rId5" Type="http://schemas.openxmlformats.org/officeDocument/2006/relationships/image" Target="../media/image12.jpg"/><Relationship Id="rId6" Type="http://schemas.openxmlformats.org/officeDocument/2006/relationships/hyperlink" Target="https://docs.google.com/presentation/d/1xaEkfGPDf0QyHoL9PyNX-aP3lGeCPusZXiice0_AGOg/edit?usp=drivesdk" TargetMode="External"/><Relationship Id="rId7" Type="http://schemas.openxmlformats.org/officeDocument/2006/relationships/image" Target="../media/image2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://www.youtube.com/watch?v=0YabPrh0GnE" TargetMode="External"/><Relationship Id="rId5" Type="http://schemas.openxmlformats.org/officeDocument/2006/relationships/image" Target="../media/image25.jpg"/><Relationship Id="rId6" Type="http://schemas.openxmlformats.org/officeDocument/2006/relationships/hyperlink" Target="https://docs.google.com/presentation/d/1xaEkfGPDf0QyHoL9PyNX-aP3lGeCPusZXiice0_AGOg/edit?usp=drivesdk" TargetMode="External"/><Relationship Id="rId7" Type="http://schemas.openxmlformats.org/officeDocument/2006/relationships/image" Target="../media/image2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://www.youtube.com/watch?v=H7KkQqbToJE" TargetMode="External"/><Relationship Id="rId5" Type="http://schemas.openxmlformats.org/officeDocument/2006/relationships/image" Target="../media/image26.jpg"/><Relationship Id="rId6" Type="http://schemas.openxmlformats.org/officeDocument/2006/relationships/hyperlink" Target="https://docs.google.com/presentation/d/1xaEkfGPDf0QyHoL9PyNX-aP3lGeCPusZXiice0_AGOg/edit?usp=drivesdk" TargetMode="External"/><Relationship Id="rId7" Type="http://schemas.openxmlformats.org/officeDocument/2006/relationships/image" Target="../media/image2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sites.google.com/view/photoboothrentalslagunabeach/photo-booth-rental-in-laguna-beach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ites.google.com/view/photoboothrentalslagunabeach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image" Target="../media/image2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ocs.google.com/presentation/d/1xaEkfGPDf0QyHoL9PyNX-aP3lGeCPusZXiice0_AGOg/edit?usp=drivesdk" TargetMode="External"/><Relationship Id="rId4" Type="http://schemas.openxmlformats.org/officeDocument/2006/relationships/image" Target="../media/image2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ocs.google.com/presentation/d/1xaEkfGPDf0QyHoL9PyNX-aP3lGeCPusZXiice0_AGOg/edit?usp=drivesdk" TargetMode="External"/><Relationship Id="rId4" Type="http://schemas.openxmlformats.org/officeDocument/2006/relationships/image" Target="../media/image2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docs.google.com/presentation/d/1xaEkfGPDf0QyHoL9PyNX-aP3lGeCPusZXiice0_AGOg/edit?usp=drivesdk" TargetMode="External"/><Relationship Id="rId4" Type="http://schemas.openxmlformats.org/officeDocument/2006/relationships/image" Target="../media/image2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image" Target="../media/image4.jpg"/><Relationship Id="rId5" Type="http://schemas.openxmlformats.org/officeDocument/2006/relationships/hyperlink" Target="https://docs.google.com/presentation/d/1xaEkfGPDf0QyHoL9PyNX-aP3lGeCPusZXiice0_AGOg/edit?usp=drivesdk" TargetMode="External"/><Relationship Id="rId6" Type="http://schemas.openxmlformats.org/officeDocument/2006/relationships/image" Target="../media/image2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image" Target="../media/image7.jpg"/><Relationship Id="rId5" Type="http://schemas.openxmlformats.org/officeDocument/2006/relationships/hyperlink" Target="https://docs.google.com/presentation/d/1xaEkfGPDf0QyHoL9PyNX-aP3lGeCPusZXiice0_AGOg/edit?usp=drivesdk" TargetMode="External"/><Relationship Id="rId6" Type="http://schemas.openxmlformats.org/officeDocument/2006/relationships/image" Target="../media/image2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image" Target="../media/image6.jpg"/><Relationship Id="rId5" Type="http://schemas.openxmlformats.org/officeDocument/2006/relationships/hyperlink" Target="https://docs.google.com/presentation/d/1xaEkfGPDf0QyHoL9PyNX-aP3lGeCPusZXiice0_AGOg/edit?usp=drivesdk" TargetMode="External"/><Relationship Id="rId6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Laguna Beach	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&#10;" id="110" name="Google Shape;110;p22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53683" y="0"/>
            <a:ext cx="3636633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rental Laguna Beach " id="111" name="Google Shape;111;p22" title="wedding photo booth rental Laguna Beach 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Links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7" name="Google Shape;117;p2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 of recommended resources</a:t>
            </a:r>
            <a:endParaRPr/>
          </a:p>
        </p:txBody>
      </p:sp>
      <p:pic>
        <p:nvPicPr>
          <p:cNvPr descr="wedding photo booth rental Laguna Beach " id="118" name="Google Shape;118;p23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Please visit 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4" name="Google Shape;124;p2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"/>
              </a:rPr>
              <a:t>target url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"/>
              </a:rPr>
              <a:t>folder top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5"/>
              </a:rPr>
              <a:t>rss feed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6"/>
              </a:rPr>
              <a:t>folder articles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7"/>
              </a:rPr>
              <a:t>folder photos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8"/>
              </a:rPr>
              <a:t>folder pdfs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9"/>
              </a:rPr>
              <a:t>folder slides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0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1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2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3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4"/>
              </a:rPr>
              <a:t>spreadsheet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5"/>
              </a:rPr>
              <a:t>spreadsheet key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6"/>
              </a:rPr>
              <a:t>spreadsheet pubhtml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7"/>
              </a:rPr>
              <a:t>spreadsheet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8"/>
              </a:rPr>
              <a:t>spreadsheet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9"/>
              </a:rPr>
              <a:t>form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0"/>
              </a:rPr>
              <a:t>drawing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1"/>
              </a:rPr>
              <a:t>image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2"/>
              </a:rPr>
              <a:t>image link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3"/>
              </a:rPr>
              <a:t>document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4"/>
              </a:rPr>
              <a:t>document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5"/>
              </a:rPr>
              <a:t>document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6"/>
              </a:rPr>
              <a:t>presentation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7"/>
              </a:rPr>
              <a:t>presentation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8"/>
              </a:rPr>
              <a:t>presentation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9"/>
              </a:rPr>
              <a:t>presentation html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pic>
        <p:nvPicPr>
          <p:cNvPr descr="wedding photo booth rental Laguna Beach " id="126" name="Google Shape;126;p24" title="wedding photo booth rental Laguna Beach ">
            <a:hlinkClick r:id="rId30"/>
          </p:cNvPr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Videos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2" name="Google Shape;132;p2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YouTube videos we recommend watching!</a:t>
            </a:r>
            <a:endParaRPr/>
          </a:p>
        </p:txBody>
      </p:sp>
      <p:pic>
        <p:nvPicPr>
          <p:cNvPr descr="wedding photo booth rental Laguna Beach " id="133" name="Google Shape;133;p25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  <p:pic>
        <p:nvPicPr>
          <p:cNvPr id="139" name="Google Shape;139;p26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rental Laguna Beach " id="140" name="Google Shape;140;p26" title="wedding photo booth rental Laguna Beach 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  <p:pic>
        <p:nvPicPr>
          <p:cNvPr id="146" name="Google Shape;146;p27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rental Laguna Beach " id="147" name="Google Shape;147;p27" title="wedding photo booth rental Laguna Beach 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  <p:pic>
        <p:nvPicPr>
          <p:cNvPr id="153" name="Google Shape;153;p28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rental Laguna Beach " id="154" name="Google Shape;154;p28" title="wedding photo booth rental Laguna Beach 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  <p:pic>
        <p:nvPicPr>
          <p:cNvPr id="160" name="Google Shape;160;p29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rental Laguna Beach " id="161" name="Google Shape;161;p29" title="wedding photo booth rental Laguna Beach 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  <p:pic>
        <p:nvPicPr>
          <p:cNvPr id="167" name="Google Shape;167;p30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rental Laguna Beach " id="168" name="Google Shape;168;p30" title="wedding photo booth rental Laguna Beach 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Laguna Beach	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4" name="Google Shape;174;p3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 Laguna Beach " id="60" name="Google Shape;60;p14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0025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 Laguna Beach " id="65" name="Google Shape;65;p15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0750" y="190500"/>
            <a:ext cx="4762500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Laguna Beach	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6"/>
          <p:cNvSpPr txBox="1"/>
          <p:nvPr/>
        </p:nvSpPr>
        <p:spPr>
          <a:xfrm>
            <a:off x="12700" y="12700"/>
            <a:ext cx="10160100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descr="wedding photo booth rental Laguna Beach " id="73" name="Google Shape;73;p16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Contact Information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Party Snaps Photo Booth OC | 360 Photo Booth Rental Orange County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12911 Dungan Ln, Garden Grove, CA 92840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(562) 303-9926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pic>
        <p:nvPicPr>
          <p:cNvPr descr="wedding photo booth rental Laguna Beach " id="80" name="Google Shape;80;p17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More info about us: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wedding photo booth rental Laguna Beach	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pic>
        <p:nvPicPr>
          <p:cNvPr descr="wedding photo booth rental Laguna Beach " id="87" name="Google Shape;87;p18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&#10;" id="92" name="Google Shape;92;p19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53683" y="0"/>
            <a:ext cx="3636633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rental Laguna Beach " id="93" name="Google Shape;93;p19" title="wedding photo booth rental Laguna Beach 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&#10;" id="98" name="Google Shape;98;p20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rental Laguna Beach " id="99" name="Google Shape;99;p20" title="wedding photo booth rental Laguna Beach 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&#10;" id="104" name="Google Shape;104;p21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rental Laguna Beach " id="105" name="Google Shape;105;p21" title="wedding photo booth rental Laguna Beach 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